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56" r:id="rId3"/>
    <p:sldId id="259" r:id="rId4"/>
    <p:sldId id="260" r:id="rId5"/>
    <p:sldId id="262" r:id="rId6"/>
    <p:sldId id="263" r:id="rId7"/>
    <p:sldId id="264" r:id="rId8"/>
    <p:sldId id="265" r:id="rId9"/>
    <p:sldId id="257" r:id="rId10"/>
    <p:sldId id="258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3" d="100"/>
          <a:sy n="83" d="100"/>
        </p:scale>
        <p:origin x="-8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D22D6-BB5D-3A45-9E20-9DFA9F6D8462}" type="datetimeFigureOut">
              <a:rPr lang="en-US" smtClean="0"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08B6-D52D-BB4F-92AE-DD2596EB1D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057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D22D6-BB5D-3A45-9E20-9DFA9F6D8462}" type="datetimeFigureOut">
              <a:rPr lang="en-US" smtClean="0"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08B6-D52D-BB4F-92AE-DD2596EB1D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285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D22D6-BB5D-3A45-9E20-9DFA9F6D8462}" type="datetimeFigureOut">
              <a:rPr lang="en-US" smtClean="0"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08B6-D52D-BB4F-92AE-DD2596EB1D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740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D22D6-BB5D-3A45-9E20-9DFA9F6D8462}" type="datetimeFigureOut">
              <a:rPr lang="en-US" smtClean="0"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08B6-D52D-BB4F-92AE-DD2596EB1D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935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D22D6-BB5D-3A45-9E20-9DFA9F6D8462}" type="datetimeFigureOut">
              <a:rPr lang="en-US" smtClean="0"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08B6-D52D-BB4F-92AE-DD2596EB1D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970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D22D6-BB5D-3A45-9E20-9DFA9F6D8462}" type="datetimeFigureOut">
              <a:rPr lang="en-US" smtClean="0"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08B6-D52D-BB4F-92AE-DD2596EB1D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337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D22D6-BB5D-3A45-9E20-9DFA9F6D8462}" type="datetimeFigureOut">
              <a:rPr lang="en-US" smtClean="0"/>
              <a:t>11/8/13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08B6-D52D-BB4F-92AE-DD2596EB1D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461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D22D6-BB5D-3A45-9E20-9DFA9F6D8462}" type="datetimeFigureOut">
              <a:rPr lang="en-US" smtClean="0"/>
              <a:t>11/8/13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08B6-D52D-BB4F-92AE-DD2596EB1D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480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D22D6-BB5D-3A45-9E20-9DFA9F6D8462}" type="datetimeFigureOut">
              <a:rPr lang="en-US" smtClean="0"/>
              <a:t>11/8/13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08B6-D52D-BB4F-92AE-DD2596EB1D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71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D22D6-BB5D-3A45-9E20-9DFA9F6D8462}" type="datetimeFigureOut">
              <a:rPr lang="en-US" smtClean="0"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08B6-D52D-BB4F-92AE-DD2596EB1D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637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D22D6-BB5D-3A45-9E20-9DFA9F6D8462}" type="datetimeFigureOut">
              <a:rPr lang="en-US" smtClean="0"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208B6-D52D-BB4F-92AE-DD2596EB1D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037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D22D6-BB5D-3A45-9E20-9DFA9F6D8462}" type="datetimeFigureOut">
              <a:rPr lang="en-US" smtClean="0"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208B6-D52D-BB4F-92AE-DD2596EB1D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836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Sugarbush</a:t>
            </a:r>
            <a:r>
              <a:rPr lang="en-US" dirty="0" smtClean="0"/>
              <a:t> Flowers site design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Please take inspiration from the sites captured in this presentation</a:t>
            </a:r>
          </a:p>
          <a:p>
            <a:r>
              <a:rPr lang="en-US" dirty="0" smtClean="0"/>
              <a:t>A beautifully designed header is required</a:t>
            </a:r>
          </a:p>
          <a:p>
            <a:r>
              <a:rPr lang="en-US" dirty="0" smtClean="0"/>
              <a:t>Clean unique icons or elements designed specifically for </a:t>
            </a:r>
            <a:r>
              <a:rPr lang="en-US" dirty="0" err="1" smtClean="0"/>
              <a:t>Sugarbush</a:t>
            </a:r>
            <a:r>
              <a:rPr lang="en-US" dirty="0" smtClean="0"/>
              <a:t> flowers should be incorporated</a:t>
            </a:r>
          </a:p>
          <a:p>
            <a:r>
              <a:rPr lang="en-US" dirty="0" smtClean="0"/>
              <a:t>Design should look bespoke/specially made – not like a standard </a:t>
            </a:r>
            <a:r>
              <a:rPr lang="en-US" dirty="0" err="1" smtClean="0"/>
              <a:t>wordpress</a:t>
            </a:r>
            <a:r>
              <a:rPr lang="en-US" dirty="0" smtClean="0"/>
              <a:t> template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4957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9514" y="274638"/>
            <a:ext cx="2857285" cy="54473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Nice layout which is friendly and functional- easy and nice navigation headers</a:t>
            </a:r>
            <a:endParaRPr lang="en-US" dirty="0"/>
          </a:p>
        </p:txBody>
      </p:sp>
      <p:pic>
        <p:nvPicPr>
          <p:cNvPr id="4" name="Content Placeholder 3" descr="Web inspiration 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6586" r="-86586"/>
          <a:stretch>
            <a:fillRect/>
          </a:stretch>
        </p:blipFill>
        <p:spPr>
          <a:xfrm>
            <a:off x="-4256358" y="76495"/>
            <a:ext cx="12184817" cy="6701180"/>
          </a:xfrm>
        </p:spPr>
      </p:pic>
    </p:spTree>
    <p:extLst>
      <p:ext uri="{BB962C8B-B14F-4D97-AF65-F5344CB8AC3E}">
        <p14:creationId xmlns:p14="http://schemas.microsoft.com/office/powerpoint/2010/main" val="2847934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38256" y="1040346"/>
            <a:ext cx="4219944" cy="318736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Overall great layout. Fresh, clean </a:t>
            </a:r>
            <a:r>
              <a:rPr lang="en-US" dirty="0" err="1" smtClean="0"/>
              <a:t>colourful</a:t>
            </a:r>
            <a:r>
              <a:rPr lang="en-US" dirty="0" smtClean="0"/>
              <a:t> and has very nice subtle design features that make it look original not like a standard template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Inspiration site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70" y="0"/>
            <a:ext cx="35345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833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4653" y="504123"/>
            <a:ext cx="1878049" cy="4789496"/>
          </a:xfrm>
        </p:spPr>
        <p:txBody>
          <a:bodyPr>
            <a:noAutofit/>
          </a:bodyPr>
          <a:lstStyle/>
          <a:p>
            <a:r>
              <a:rPr lang="en-US" sz="2400" dirty="0" smtClean="0"/>
              <a:t>Nice layout – allows for many product feature areas. Nicely designed section </a:t>
            </a:r>
            <a:r>
              <a:rPr lang="en-US" sz="2400" dirty="0" err="1" smtClean="0"/>
              <a:t>typographics</a:t>
            </a:r>
            <a:r>
              <a:rPr lang="en-US" sz="2400" dirty="0" smtClean="0"/>
              <a:t> that look specially made for this site – not standard</a:t>
            </a:r>
            <a:endParaRPr lang="en-US" sz="2400" dirty="0"/>
          </a:p>
        </p:txBody>
      </p:sp>
      <p:pic>
        <p:nvPicPr>
          <p:cNvPr id="4" name="Picture 3" descr="web inspiration 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1356" y="0"/>
            <a:ext cx="70621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071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3504" y="274638"/>
            <a:ext cx="3163296" cy="5080186"/>
          </a:xfrm>
        </p:spPr>
        <p:txBody>
          <a:bodyPr>
            <a:normAutofit/>
          </a:bodyPr>
          <a:lstStyle/>
          <a:p>
            <a:r>
              <a:rPr lang="en-US" sz="3200" dirty="0" smtClean="0"/>
              <a:t>Good use of logo icon within the site design – please consider for our site design. Nicely designed header – not too wild but still makes a statement</a:t>
            </a:r>
            <a:endParaRPr lang="en-US" sz="3200" dirty="0"/>
          </a:p>
        </p:txBody>
      </p:sp>
      <p:pic>
        <p:nvPicPr>
          <p:cNvPr id="4" name="Content Placeholder 3" descr="website inspiration 5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639" r="-64639"/>
          <a:stretch>
            <a:fillRect/>
          </a:stretch>
        </p:blipFill>
        <p:spPr>
          <a:xfrm>
            <a:off x="-3138433" y="0"/>
            <a:ext cx="11544976" cy="6349292"/>
          </a:xfrm>
        </p:spPr>
      </p:pic>
    </p:spTree>
    <p:extLst>
      <p:ext uri="{BB962C8B-B14F-4D97-AF65-F5344CB8AC3E}">
        <p14:creationId xmlns:p14="http://schemas.microsoft.com/office/powerpoint/2010/main" val="1706025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Nice navigation header and use of shopping bag icon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3-11-08 at 7.26.5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6950"/>
            <a:ext cx="9144000" cy="523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9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1046" y="274638"/>
            <a:ext cx="2015754" cy="5523872"/>
          </a:xfrm>
        </p:spPr>
        <p:txBody>
          <a:bodyPr>
            <a:noAutofit/>
          </a:bodyPr>
          <a:lstStyle/>
          <a:p>
            <a:r>
              <a:rPr lang="en-US" sz="3200" dirty="0" smtClean="0"/>
              <a:t>Good use of multiple feature boxes for  items and shopping tabs. The </a:t>
            </a:r>
            <a:r>
              <a:rPr lang="en-US" sz="3200" dirty="0" err="1" smtClean="0"/>
              <a:t>colour</a:t>
            </a:r>
            <a:r>
              <a:rPr lang="en-US" sz="3200" dirty="0" smtClean="0"/>
              <a:t> is too dull but the layout and icons look good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Screen Shot 2013-11-08 at 6.15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1800"/>
            <a:ext cx="6400800" cy="642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348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0174" y="274637"/>
            <a:ext cx="1753826" cy="5661567"/>
          </a:xfrm>
        </p:spPr>
        <p:txBody>
          <a:bodyPr>
            <a:noAutofit/>
          </a:bodyPr>
          <a:lstStyle/>
          <a:p>
            <a:r>
              <a:rPr lang="en-US" sz="2400" dirty="0" smtClean="0"/>
              <a:t>Good use of text on image with transparent background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3-11-08 at 6.14.1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6833" y="550782"/>
            <a:ext cx="8120597" cy="596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6441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2700" y="274637"/>
            <a:ext cx="2324100" cy="5355577"/>
          </a:xfrm>
        </p:spPr>
        <p:txBody>
          <a:bodyPr/>
          <a:lstStyle/>
          <a:p>
            <a:r>
              <a:rPr lang="en-US" dirty="0" smtClean="0"/>
              <a:t>Beautiful icons and very nice clean layout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Screen Shot 2013-11-08 at 6.06.3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362700" cy="614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073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9678" y="274637"/>
            <a:ext cx="3867122" cy="5248481"/>
          </a:xfrm>
        </p:spPr>
        <p:txBody>
          <a:bodyPr/>
          <a:lstStyle/>
          <a:p>
            <a:r>
              <a:rPr lang="en-US" dirty="0" smtClean="0"/>
              <a:t>Good looking header and image and text layout</a:t>
            </a:r>
            <a:endParaRPr lang="en-US" dirty="0"/>
          </a:p>
        </p:txBody>
      </p:sp>
      <p:pic>
        <p:nvPicPr>
          <p:cNvPr id="4" name="Content Placeholder 3" descr="Web inspiration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423" r="-127423"/>
          <a:stretch>
            <a:fillRect/>
          </a:stretch>
        </p:blipFill>
        <p:spPr>
          <a:xfrm>
            <a:off x="-3475045" y="152242"/>
            <a:ext cx="11970588" cy="6583362"/>
          </a:xfrm>
        </p:spPr>
      </p:pic>
    </p:spTree>
    <p:extLst>
      <p:ext uri="{BB962C8B-B14F-4D97-AF65-F5344CB8AC3E}">
        <p14:creationId xmlns:p14="http://schemas.microsoft.com/office/powerpoint/2010/main" val="116645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195</Words>
  <Application>Microsoft Macintosh PowerPoint</Application>
  <PresentationFormat>On-screen Show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Sugarbush Flowers site design </vt:lpstr>
      <vt:lpstr>Overall great layout. Fresh, clean colourful and has very nice subtle design features that make it look original not like a standard template</vt:lpstr>
      <vt:lpstr>Nice layout – allows for many product feature areas. Nicely designed section typographics that look specially made for this site – not standard</vt:lpstr>
      <vt:lpstr>Good use of logo icon within the site design – please consider for our site design. Nicely designed header – not too wild but still makes a statement</vt:lpstr>
      <vt:lpstr>Nice navigation header and use of shopping bag icon</vt:lpstr>
      <vt:lpstr>Good use of multiple feature boxes for  items and shopping tabs. The colour is too dull but the layout and icons look good</vt:lpstr>
      <vt:lpstr>Good use of text on image with transparent background</vt:lpstr>
      <vt:lpstr>Beautiful icons and very nice clean layout</vt:lpstr>
      <vt:lpstr>Good looking header and image and text layout</vt:lpstr>
      <vt:lpstr>Nice layout which is friendly and functional- easy and nice navigation headers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4</cp:revision>
  <dcterms:created xsi:type="dcterms:W3CDTF">2013-11-08T16:01:51Z</dcterms:created>
  <dcterms:modified xsi:type="dcterms:W3CDTF">2013-11-08T16:37:27Z</dcterms:modified>
</cp:coreProperties>
</file>